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1" r:id="rId5"/>
    <p:sldId id="262" r:id="rId6"/>
    <p:sldId id="263" r:id="rId7"/>
    <p:sldId id="264" r:id="rId8"/>
    <p:sldId id="265" r:id="rId9"/>
    <p:sldId id="259"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jpg>
</file>

<file path=ppt/media/image3.jpg>
</file>

<file path=ppt/media/image4.jpg>
</file>

<file path=ppt/media/image5.png>
</file>

<file path=ppt/media/image6.jpg>
</file>

<file path=ppt/media/image7.jp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24751B-3425-430D-951D-4730A7D45D1D}" type="datetimeFigureOut">
              <a:rPr lang="en-US" smtClean="0"/>
              <a:t>12/13/2022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63EF1F-4A8B-492C-8206-03F79B5F843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1319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24751B-3425-430D-951D-4730A7D45D1D}" type="datetimeFigureOut">
              <a:rPr lang="en-US" smtClean="0"/>
              <a:t>12/13/2022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63EF1F-4A8B-492C-8206-03F79B5F8432}" type="slidenum">
              <a:rPr lang="en-US" smtClean="0"/>
              <a:t>‹#›</a:t>
            </a:fld>
            <a:endParaRPr lang="en-US"/>
          </a:p>
        </p:txBody>
      </p:sp>
    </p:spTree>
    <p:extLst>
      <p:ext uri="{BB962C8B-B14F-4D97-AF65-F5344CB8AC3E}">
        <p14:creationId xmlns:p14="http://schemas.microsoft.com/office/powerpoint/2010/main" val="3658899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24751B-3425-430D-951D-4730A7D45D1D}" type="datetimeFigureOut">
              <a:rPr lang="en-US" smtClean="0"/>
              <a:t>12/13/2022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63EF1F-4A8B-492C-8206-03F79B5F8432}" type="slidenum">
              <a:rPr lang="en-US" smtClean="0"/>
              <a:t>‹#›</a:t>
            </a:fld>
            <a:endParaRPr lang="en-US"/>
          </a:p>
        </p:txBody>
      </p:sp>
    </p:spTree>
    <p:extLst>
      <p:ext uri="{BB962C8B-B14F-4D97-AF65-F5344CB8AC3E}">
        <p14:creationId xmlns:p14="http://schemas.microsoft.com/office/powerpoint/2010/main" val="5388510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24751B-3425-430D-951D-4730A7D45D1D}" type="datetimeFigureOut">
              <a:rPr lang="en-US" smtClean="0"/>
              <a:t>12/13/2022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63EF1F-4A8B-492C-8206-03F79B5F8432}" type="slidenum">
              <a:rPr lang="en-US" smtClean="0"/>
              <a:t>‹#›</a:t>
            </a:fld>
            <a:endParaRPr lang="en-US"/>
          </a:p>
        </p:txBody>
      </p:sp>
    </p:spTree>
    <p:extLst>
      <p:ext uri="{BB962C8B-B14F-4D97-AF65-F5344CB8AC3E}">
        <p14:creationId xmlns:p14="http://schemas.microsoft.com/office/powerpoint/2010/main" val="4029884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4751B-3425-430D-951D-4730A7D45D1D}" type="datetimeFigureOut">
              <a:rPr lang="en-US" smtClean="0"/>
              <a:t>12/13/2022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63EF1F-4A8B-492C-8206-03F79B5F843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4930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424751B-3425-430D-951D-4730A7D45D1D}" type="datetimeFigureOut">
              <a:rPr lang="en-US" smtClean="0"/>
              <a:t>12/13/2022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63EF1F-4A8B-492C-8206-03F79B5F8432}" type="slidenum">
              <a:rPr lang="en-US" smtClean="0"/>
              <a:t>‹#›</a:t>
            </a:fld>
            <a:endParaRPr lang="en-US"/>
          </a:p>
        </p:txBody>
      </p:sp>
    </p:spTree>
    <p:extLst>
      <p:ext uri="{BB962C8B-B14F-4D97-AF65-F5344CB8AC3E}">
        <p14:creationId xmlns:p14="http://schemas.microsoft.com/office/powerpoint/2010/main" val="288235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424751B-3425-430D-951D-4730A7D45D1D}" type="datetimeFigureOut">
              <a:rPr lang="en-US" smtClean="0"/>
              <a:t>12/13/2022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63EF1F-4A8B-492C-8206-03F79B5F8432}" type="slidenum">
              <a:rPr lang="en-US" smtClean="0"/>
              <a:t>‹#›</a:t>
            </a:fld>
            <a:endParaRPr lang="en-US"/>
          </a:p>
        </p:txBody>
      </p:sp>
    </p:spTree>
    <p:extLst>
      <p:ext uri="{BB962C8B-B14F-4D97-AF65-F5344CB8AC3E}">
        <p14:creationId xmlns:p14="http://schemas.microsoft.com/office/powerpoint/2010/main" val="37652792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424751B-3425-430D-951D-4730A7D45D1D}" type="datetimeFigureOut">
              <a:rPr lang="en-US" smtClean="0"/>
              <a:t>12/13/2022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63EF1F-4A8B-492C-8206-03F79B5F8432}" type="slidenum">
              <a:rPr lang="en-US" smtClean="0"/>
              <a:t>‹#›</a:t>
            </a:fld>
            <a:endParaRPr lang="en-US"/>
          </a:p>
        </p:txBody>
      </p:sp>
    </p:spTree>
    <p:extLst>
      <p:ext uri="{BB962C8B-B14F-4D97-AF65-F5344CB8AC3E}">
        <p14:creationId xmlns:p14="http://schemas.microsoft.com/office/powerpoint/2010/main" val="1010871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424751B-3425-430D-951D-4730A7D45D1D}" type="datetimeFigureOut">
              <a:rPr lang="en-US" smtClean="0"/>
              <a:t>12/13/2022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A063EF1F-4A8B-492C-8206-03F79B5F8432}" type="slidenum">
              <a:rPr lang="en-US" smtClean="0"/>
              <a:t>‹#›</a:t>
            </a:fld>
            <a:endParaRPr lang="en-US"/>
          </a:p>
        </p:txBody>
      </p:sp>
    </p:spTree>
    <p:extLst>
      <p:ext uri="{BB962C8B-B14F-4D97-AF65-F5344CB8AC3E}">
        <p14:creationId xmlns:p14="http://schemas.microsoft.com/office/powerpoint/2010/main" val="2389014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424751B-3425-430D-951D-4730A7D45D1D}" type="datetimeFigureOut">
              <a:rPr lang="en-US" smtClean="0"/>
              <a:t>12/13/2022</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063EF1F-4A8B-492C-8206-03F79B5F8432}" type="slidenum">
              <a:rPr lang="en-US" smtClean="0"/>
              <a:t>‹#›</a:t>
            </a:fld>
            <a:endParaRPr lang="en-US"/>
          </a:p>
        </p:txBody>
      </p:sp>
    </p:spTree>
    <p:extLst>
      <p:ext uri="{BB962C8B-B14F-4D97-AF65-F5344CB8AC3E}">
        <p14:creationId xmlns:p14="http://schemas.microsoft.com/office/powerpoint/2010/main" val="115098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24751B-3425-430D-951D-4730A7D45D1D}" type="datetimeFigureOut">
              <a:rPr lang="en-US" smtClean="0"/>
              <a:t>12/13/2022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63EF1F-4A8B-492C-8206-03F79B5F8432}" type="slidenum">
              <a:rPr lang="en-US" smtClean="0"/>
              <a:t>‹#›</a:t>
            </a:fld>
            <a:endParaRPr lang="en-US"/>
          </a:p>
        </p:txBody>
      </p:sp>
    </p:spTree>
    <p:extLst>
      <p:ext uri="{BB962C8B-B14F-4D97-AF65-F5344CB8AC3E}">
        <p14:creationId xmlns:p14="http://schemas.microsoft.com/office/powerpoint/2010/main" val="4148645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424751B-3425-430D-951D-4730A7D45D1D}" type="datetimeFigureOut">
              <a:rPr lang="en-US" smtClean="0"/>
              <a:t>12/13/2022</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063EF1F-4A8B-492C-8206-03F79B5F843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90356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vle.lt/straipsnis/freza/" TargetMode="External"/><Relationship Id="rId2" Type="http://schemas.openxmlformats.org/officeDocument/2006/relationships/hyperlink" Target="https://www.vle.lt/straipsnis/frezavimas/" TargetMode="External"/><Relationship Id="rId1" Type="http://schemas.openxmlformats.org/officeDocument/2006/relationships/slideLayout" Target="../slideLayouts/slideLayout2.xml"/><Relationship Id="rId4" Type="http://schemas.openxmlformats.org/officeDocument/2006/relationships/hyperlink" Target="https://www.engineeringchoice.com/what-is-millin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D2375-CB6F-4172-94BA-0A9CA33E2F1D}"/>
              </a:ext>
            </a:extLst>
          </p:cNvPr>
          <p:cNvSpPr>
            <a:spLocks noGrp="1"/>
          </p:cNvSpPr>
          <p:nvPr>
            <p:ph type="ctrTitle"/>
          </p:nvPr>
        </p:nvSpPr>
        <p:spPr/>
        <p:txBody>
          <a:bodyPr/>
          <a:lstStyle/>
          <a:p>
            <a:r>
              <a:rPr lang="en-US" dirty="0" err="1"/>
              <a:t>Frezavimas</a:t>
            </a:r>
            <a:endParaRPr lang="en-US" dirty="0"/>
          </a:p>
        </p:txBody>
      </p:sp>
      <p:sp>
        <p:nvSpPr>
          <p:cNvPr id="3" name="Subtitle 2">
            <a:extLst>
              <a:ext uri="{FF2B5EF4-FFF2-40B4-BE49-F238E27FC236}">
                <a16:creationId xmlns:a16="http://schemas.microsoft.com/office/drawing/2014/main" id="{5BCD9D8B-4986-4554-8761-47303C75DC64}"/>
              </a:ext>
            </a:extLst>
          </p:cNvPr>
          <p:cNvSpPr>
            <a:spLocks noGrp="1"/>
          </p:cNvSpPr>
          <p:nvPr>
            <p:ph type="subTitle" idx="1"/>
          </p:nvPr>
        </p:nvSpPr>
        <p:spPr/>
        <p:txBody>
          <a:bodyPr/>
          <a:lstStyle/>
          <a:p>
            <a:r>
              <a:rPr lang="en-US" dirty="0"/>
              <a:t>Edgaras </a:t>
            </a:r>
            <a:r>
              <a:rPr lang="en-US" dirty="0" err="1"/>
              <a:t>Jurevi</a:t>
            </a:r>
            <a:r>
              <a:rPr lang="lt-LT" dirty="0"/>
              <a:t>č</a:t>
            </a:r>
            <a:r>
              <a:rPr lang="en-US" dirty="0" err="1"/>
              <a:t>ius</a:t>
            </a:r>
            <a:r>
              <a:rPr lang="en-US" dirty="0"/>
              <a:t>, </a:t>
            </a:r>
            <a:r>
              <a:rPr lang="en-US" dirty="0" err="1"/>
              <a:t>Ugnius</a:t>
            </a:r>
            <a:r>
              <a:rPr lang="en-US" dirty="0"/>
              <a:t> </a:t>
            </a:r>
            <a:r>
              <a:rPr lang="en-US" dirty="0" err="1"/>
              <a:t>Valantinas</a:t>
            </a:r>
            <a:r>
              <a:rPr lang="en-US" dirty="0"/>
              <a:t> JNII22</a:t>
            </a:r>
          </a:p>
        </p:txBody>
      </p:sp>
    </p:spTree>
    <p:extLst>
      <p:ext uri="{BB962C8B-B14F-4D97-AF65-F5344CB8AC3E}">
        <p14:creationId xmlns:p14="http://schemas.microsoft.com/office/powerpoint/2010/main" val="3205383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FD823-B614-4CA9-BB5D-F1DB0C8CA204}"/>
              </a:ext>
            </a:extLst>
          </p:cNvPr>
          <p:cNvSpPr>
            <a:spLocks noGrp="1"/>
          </p:cNvSpPr>
          <p:nvPr>
            <p:ph type="title"/>
          </p:nvPr>
        </p:nvSpPr>
        <p:spPr/>
        <p:txBody>
          <a:bodyPr/>
          <a:lstStyle/>
          <a:p>
            <a:r>
              <a:rPr lang="lt-LT" dirty="0"/>
              <a:t>Šaltiniai</a:t>
            </a:r>
            <a:endParaRPr lang="en-US" dirty="0"/>
          </a:p>
        </p:txBody>
      </p:sp>
      <p:sp>
        <p:nvSpPr>
          <p:cNvPr id="3" name="Content Placeholder 2">
            <a:extLst>
              <a:ext uri="{FF2B5EF4-FFF2-40B4-BE49-F238E27FC236}">
                <a16:creationId xmlns:a16="http://schemas.microsoft.com/office/drawing/2014/main" id="{DAF313FE-3549-4BA4-9EBC-55FE6C274684}"/>
              </a:ext>
            </a:extLst>
          </p:cNvPr>
          <p:cNvSpPr>
            <a:spLocks noGrp="1"/>
          </p:cNvSpPr>
          <p:nvPr>
            <p:ph idx="1"/>
          </p:nvPr>
        </p:nvSpPr>
        <p:spPr/>
        <p:txBody>
          <a:bodyPr/>
          <a:lstStyle/>
          <a:p>
            <a:r>
              <a:rPr lang="en-US" dirty="0">
                <a:hlinkClick r:id="rId2"/>
              </a:rPr>
              <a:t>https://www.vle.lt/straipsnis/frezavimas/</a:t>
            </a:r>
            <a:endParaRPr lang="lt-LT" dirty="0"/>
          </a:p>
          <a:p>
            <a:r>
              <a:rPr lang="en-US" dirty="0">
                <a:hlinkClick r:id="rId3"/>
              </a:rPr>
              <a:t>https://www.vle.lt/straipsnis/freza/</a:t>
            </a:r>
            <a:endParaRPr lang="lt-LT" dirty="0"/>
          </a:p>
          <a:p>
            <a:r>
              <a:rPr lang="lt-LT" dirty="0">
                <a:hlinkClick r:id="rId4"/>
              </a:rPr>
              <a:t>https://www.engineeringchoice.com/what-is-milling/</a:t>
            </a:r>
            <a:endParaRPr lang="lt-LT" dirty="0"/>
          </a:p>
          <a:p>
            <a:endParaRPr lang="lt-LT" dirty="0"/>
          </a:p>
          <a:p>
            <a:endParaRPr lang="en-US" dirty="0"/>
          </a:p>
        </p:txBody>
      </p:sp>
    </p:spTree>
    <p:extLst>
      <p:ext uri="{BB962C8B-B14F-4D97-AF65-F5344CB8AC3E}">
        <p14:creationId xmlns:p14="http://schemas.microsoft.com/office/powerpoint/2010/main" val="857970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9FEB7-1DE2-4C6A-85A2-880113F06352}"/>
              </a:ext>
            </a:extLst>
          </p:cNvPr>
          <p:cNvSpPr>
            <a:spLocks noGrp="1"/>
          </p:cNvSpPr>
          <p:nvPr>
            <p:ph type="title"/>
          </p:nvPr>
        </p:nvSpPr>
        <p:spPr/>
        <p:txBody>
          <a:bodyPr/>
          <a:lstStyle/>
          <a:p>
            <a:r>
              <a:rPr lang="en-US" dirty="0"/>
              <a:t>Kas </a:t>
            </a:r>
            <a:r>
              <a:rPr lang="en-US" dirty="0" err="1"/>
              <a:t>yra</a:t>
            </a:r>
            <a:r>
              <a:rPr lang="en-US" dirty="0"/>
              <a:t> </a:t>
            </a:r>
            <a:r>
              <a:rPr lang="en-US" dirty="0" err="1"/>
              <a:t>frezavimas</a:t>
            </a:r>
            <a:endParaRPr lang="en-US" dirty="0"/>
          </a:p>
        </p:txBody>
      </p:sp>
      <p:sp>
        <p:nvSpPr>
          <p:cNvPr id="3" name="Content Placeholder 2">
            <a:extLst>
              <a:ext uri="{FF2B5EF4-FFF2-40B4-BE49-F238E27FC236}">
                <a16:creationId xmlns:a16="http://schemas.microsoft.com/office/drawing/2014/main" id="{72513AD2-F491-4532-983B-64A3660134C9}"/>
              </a:ext>
            </a:extLst>
          </p:cNvPr>
          <p:cNvSpPr>
            <a:spLocks noGrp="1"/>
          </p:cNvSpPr>
          <p:nvPr>
            <p:ph sz="half" idx="1"/>
          </p:nvPr>
        </p:nvSpPr>
        <p:spPr/>
        <p:txBody>
          <a:bodyPr/>
          <a:lstStyle/>
          <a:p>
            <a:r>
              <a:rPr lang="en-US" b="1" dirty="0"/>
              <a:t>F</a:t>
            </a:r>
            <a:r>
              <a:rPr lang="lt-LT" b="1" dirty="0" err="1"/>
              <a:t>rezãvimas</a:t>
            </a:r>
            <a:r>
              <a:rPr lang="en-US" b="1" dirty="0"/>
              <a:t> -</a:t>
            </a:r>
            <a:r>
              <a:rPr lang="lt-LT" dirty="0"/>
              <a:t> metalo, medienos ar kitos kietos medžiagos pjovimas freza, peilių galvute ar kitu pjovimo įrankiu. Frezuojama frezavimo staklėmis; jose įrankis sukasi vietoje arba slenka sukdamasis, o apdirbamoji detalė slenka arba stovi vietoje. Daugiausia frezuojami plokšti, fasoniniai, sraigtiniai paviršiai, krumpliaračių krumpliai, įvairaus profilio grioveliai. Frezavimo būdai: cilindrinis (pjaunamieji ašmenys yra cilindriniame frezos paviršiuje), galinis (ašmenys yra dar ir galiniame frezos paviršiuje), mišrusis (frezuojama diskine ir galine freza ar frezų rinkiniu); rupusis, glotnusis ir tikslusis.</a:t>
            </a:r>
            <a:endParaRPr lang="en-US" dirty="0"/>
          </a:p>
        </p:txBody>
      </p:sp>
      <p:pic>
        <p:nvPicPr>
          <p:cNvPr id="6" name="Content Placeholder 5">
            <a:extLst>
              <a:ext uri="{FF2B5EF4-FFF2-40B4-BE49-F238E27FC236}">
                <a16:creationId xmlns:a16="http://schemas.microsoft.com/office/drawing/2014/main" id="{F7FDB0AF-FA39-412E-A71D-99DD51A785B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18238" y="1989056"/>
            <a:ext cx="5285156" cy="3506249"/>
          </a:xfrm>
        </p:spPr>
      </p:pic>
    </p:spTree>
    <p:extLst>
      <p:ext uri="{BB962C8B-B14F-4D97-AF65-F5344CB8AC3E}">
        <p14:creationId xmlns:p14="http://schemas.microsoft.com/office/powerpoint/2010/main" val="4150226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932A2-0F97-4E58-A5B7-094BECCF41CC}"/>
              </a:ext>
            </a:extLst>
          </p:cNvPr>
          <p:cNvSpPr>
            <a:spLocks noGrp="1"/>
          </p:cNvSpPr>
          <p:nvPr>
            <p:ph type="title"/>
          </p:nvPr>
        </p:nvSpPr>
        <p:spPr/>
        <p:txBody>
          <a:bodyPr/>
          <a:lstStyle/>
          <a:p>
            <a:r>
              <a:rPr lang="en-US" dirty="0"/>
              <a:t>Kas </a:t>
            </a:r>
            <a:r>
              <a:rPr lang="en-US" dirty="0" err="1"/>
              <a:t>yra</a:t>
            </a:r>
            <a:r>
              <a:rPr lang="en-US" dirty="0"/>
              <a:t> </a:t>
            </a:r>
            <a:r>
              <a:rPr lang="en-US" dirty="0" err="1"/>
              <a:t>freza</a:t>
            </a:r>
            <a:endParaRPr lang="en-US" dirty="0"/>
          </a:p>
        </p:txBody>
      </p:sp>
      <p:sp>
        <p:nvSpPr>
          <p:cNvPr id="3" name="Content Placeholder 2">
            <a:extLst>
              <a:ext uri="{FF2B5EF4-FFF2-40B4-BE49-F238E27FC236}">
                <a16:creationId xmlns:a16="http://schemas.microsoft.com/office/drawing/2014/main" id="{549DECC0-E2F9-4372-B49E-4FE370A99AA5}"/>
              </a:ext>
            </a:extLst>
          </p:cNvPr>
          <p:cNvSpPr>
            <a:spLocks noGrp="1"/>
          </p:cNvSpPr>
          <p:nvPr>
            <p:ph sz="half" idx="1"/>
          </p:nvPr>
        </p:nvSpPr>
        <p:spPr/>
        <p:txBody>
          <a:bodyPr>
            <a:normAutofit fontScale="85000" lnSpcReduction="10000"/>
          </a:bodyPr>
          <a:lstStyle/>
          <a:p>
            <a:r>
              <a:rPr lang="en-US" b="1" dirty="0"/>
              <a:t>F</a:t>
            </a:r>
            <a:r>
              <a:rPr lang="lt-LT" b="1" dirty="0" err="1"/>
              <a:t>rezà</a:t>
            </a:r>
            <a:r>
              <a:rPr lang="lt-LT" b="1" dirty="0"/>
              <a:t> </a:t>
            </a:r>
            <a:r>
              <a:rPr lang="lt-LT" dirty="0"/>
              <a:t>(</a:t>
            </a:r>
            <a:r>
              <a:rPr lang="lt-LT" dirty="0" err="1"/>
              <a:t>pranc</a:t>
            </a:r>
            <a:r>
              <a:rPr lang="lt-LT" dirty="0"/>
              <a:t>. </a:t>
            </a:r>
            <a:r>
              <a:rPr lang="lt-LT" dirty="0" err="1"/>
              <a:t>fraise</a:t>
            </a:r>
            <a:r>
              <a:rPr lang="lt-LT" dirty="0"/>
              <a:t>)</a:t>
            </a:r>
            <a:r>
              <a:rPr lang="en-US" dirty="0"/>
              <a:t> -</a:t>
            </a:r>
            <a:r>
              <a:rPr lang="lt-LT" dirty="0"/>
              <a:t> </a:t>
            </a:r>
            <a:r>
              <a:rPr lang="lt-LT" dirty="0" err="1"/>
              <a:t>daugiadantis</a:t>
            </a:r>
            <a:r>
              <a:rPr lang="lt-LT" dirty="0"/>
              <a:t> sukamasis metalo, medienos ar kitos kietos medžiagos apdirbimo įrankis. Būna su tiesiais, sraigtiniais, įstrižais dantimis, dešininės ir kairinės, aštriadantės ir </a:t>
            </a:r>
            <a:r>
              <a:rPr lang="lt-LT" dirty="0" err="1"/>
              <a:t>kupradantės</a:t>
            </a:r>
            <a:r>
              <a:rPr lang="lt-LT" dirty="0"/>
              <a:t>. Pagal paskirtį ir ašmenų išdėstymą skiriamos cilindrinės, galinės, diskinės, pirštinės ir kampinės, specialiosios (sriegių, krumplių frezavimo), </a:t>
            </a:r>
            <a:r>
              <a:rPr lang="lt-LT" dirty="0" err="1"/>
              <a:t>pjūklinės</a:t>
            </a:r>
            <a:r>
              <a:rPr lang="lt-LT" dirty="0"/>
              <a:t>. Gaminamos iš </a:t>
            </a:r>
            <a:r>
              <a:rPr lang="lt-LT" dirty="0" err="1"/>
              <a:t>greitapjovio</a:t>
            </a:r>
            <a:r>
              <a:rPr lang="lt-LT" dirty="0"/>
              <a:t> ar įrankinio plieno su kietlydinio ar metalo keramikos plokštelėmis (vientisosios) ir su įstatomais dantimis (surenkamosios). Tinka plokštiems, cilindriniams, kūginiams ir fasoniniams išoriniams bei vidiniams paviršiams apdirbti, įvairaus profilio grioveliams ir išpjovoms, sukiniams, sriegiams išpjauti, medžiagai pjaustyti.</a:t>
            </a:r>
            <a:r>
              <a:rPr lang="en-US" dirty="0"/>
              <a:t> </a:t>
            </a:r>
            <a:r>
              <a:rPr lang="lt-LT" dirty="0"/>
              <a:t>Freza tvirtinama frezavimo staklėse. Frezuoto paviršiaus šiurkštumas ir tikslumas priklauso nuo pjovimo gylio, detalės </a:t>
            </a:r>
            <a:r>
              <a:rPr lang="lt-LT" dirty="0" err="1"/>
              <a:t>pastūmos</a:t>
            </a:r>
            <a:r>
              <a:rPr lang="lt-LT" dirty="0"/>
              <a:t>, frezos dantų skaičiaus ir formos bei staklių tikslumo.</a:t>
            </a:r>
            <a:endParaRPr lang="en-US" dirty="0"/>
          </a:p>
        </p:txBody>
      </p:sp>
      <p:pic>
        <p:nvPicPr>
          <p:cNvPr id="8" name="Content Placeholder 7">
            <a:extLst>
              <a:ext uri="{FF2B5EF4-FFF2-40B4-BE49-F238E27FC236}">
                <a16:creationId xmlns:a16="http://schemas.microsoft.com/office/drawing/2014/main" id="{8086395D-FD50-4AA3-9194-89777D3D96F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18238" y="2026763"/>
            <a:ext cx="5379402" cy="3383541"/>
          </a:xfrm>
        </p:spPr>
      </p:pic>
    </p:spTree>
    <p:extLst>
      <p:ext uri="{BB962C8B-B14F-4D97-AF65-F5344CB8AC3E}">
        <p14:creationId xmlns:p14="http://schemas.microsoft.com/office/powerpoint/2010/main" val="3353942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6B67D8-E0C2-449A-BD43-98B1AFC86DC6}"/>
              </a:ext>
            </a:extLst>
          </p:cNvPr>
          <p:cNvSpPr>
            <a:spLocks noGrp="1"/>
          </p:cNvSpPr>
          <p:nvPr>
            <p:ph type="title"/>
          </p:nvPr>
        </p:nvSpPr>
        <p:spPr/>
        <p:txBody>
          <a:bodyPr/>
          <a:lstStyle/>
          <a:p>
            <a:r>
              <a:rPr lang="en-US" dirty="0"/>
              <a:t>Kam </a:t>
            </a:r>
            <a:r>
              <a:rPr lang="en-US" dirty="0" err="1"/>
              <a:t>naudojamas</a:t>
            </a:r>
            <a:r>
              <a:rPr lang="en-US" dirty="0"/>
              <a:t> </a:t>
            </a:r>
            <a:r>
              <a:rPr lang="en-US" dirty="0" err="1"/>
              <a:t>frezavim</a:t>
            </a:r>
            <a:r>
              <a:rPr lang="lt-LT" dirty="0"/>
              <a:t>a</a:t>
            </a:r>
            <a:r>
              <a:rPr lang="en-US" dirty="0"/>
              <a:t>s</a:t>
            </a:r>
          </a:p>
        </p:txBody>
      </p:sp>
      <p:sp>
        <p:nvSpPr>
          <p:cNvPr id="6" name="Content Placeholder 5">
            <a:extLst>
              <a:ext uri="{FF2B5EF4-FFF2-40B4-BE49-F238E27FC236}">
                <a16:creationId xmlns:a16="http://schemas.microsoft.com/office/drawing/2014/main" id="{23D4F463-573B-49CE-87AD-42D0B95C5214}"/>
              </a:ext>
            </a:extLst>
          </p:cNvPr>
          <p:cNvSpPr>
            <a:spLocks noGrp="1"/>
          </p:cNvSpPr>
          <p:nvPr>
            <p:ph sz="half" idx="1"/>
          </p:nvPr>
        </p:nvSpPr>
        <p:spPr/>
        <p:txBody>
          <a:bodyPr/>
          <a:lstStyle/>
          <a:p>
            <a:r>
              <a:rPr lang="lt-LT" dirty="0"/>
              <a:t>Frezavimas paprastai naudojamas gaminti detalėms, kurios nėra simetriškos jų ašies atžvilgiu, bei turi tokius atributus kaip skylės, grioveliai, įdubos ir trijų dimensijų paviršiaus kontūrai. Paprastai detalės, kurios yra gaminamos naudojant tik frezavimo būdą yra vienetinės arba skirtos prototipui. Dažniau frezavimas naudojamas kartu su kitais apdirbimo būdais (pvz.: liejimas – detalei suformuoti ir frezavimas  galutiniai, tiksliai detalės formai suteikti).  </a:t>
            </a:r>
            <a:endParaRPr lang="en-US" dirty="0"/>
          </a:p>
        </p:txBody>
      </p:sp>
      <p:pic>
        <p:nvPicPr>
          <p:cNvPr id="9" name="Content Placeholder 8">
            <a:extLst>
              <a:ext uri="{FF2B5EF4-FFF2-40B4-BE49-F238E27FC236}">
                <a16:creationId xmlns:a16="http://schemas.microsoft.com/office/drawing/2014/main" id="{F2055932-138C-4ADB-879A-A7E8ACBF820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18238" y="2211917"/>
            <a:ext cx="4937125" cy="3291416"/>
          </a:xfrm>
        </p:spPr>
      </p:pic>
    </p:spTree>
    <p:extLst>
      <p:ext uri="{BB962C8B-B14F-4D97-AF65-F5344CB8AC3E}">
        <p14:creationId xmlns:p14="http://schemas.microsoft.com/office/powerpoint/2010/main" val="795256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21CAC-EDD4-4174-921C-CB8A119FB9B1}"/>
              </a:ext>
            </a:extLst>
          </p:cNvPr>
          <p:cNvSpPr>
            <a:spLocks noGrp="1"/>
          </p:cNvSpPr>
          <p:nvPr>
            <p:ph type="title"/>
          </p:nvPr>
        </p:nvSpPr>
        <p:spPr/>
        <p:txBody>
          <a:bodyPr/>
          <a:lstStyle/>
          <a:p>
            <a:r>
              <a:rPr lang="lt-LT" dirty="0"/>
              <a:t>Frezavimo procesas</a:t>
            </a:r>
            <a:endParaRPr lang="en-US" dirty="0"/>
          </a:p>
        </p:txBody>
      </p:sp>
      <p:sp>
        <p:nvSpPr>
          <p:cNvPr id="3" name="Content Placeholder 2">
            <a:extLst>
              <a:ext uri="{FF2B5EF4-FFF2-40B4-BE49-F238E27FC236}">
                <a16:creationId xmlns:a16="http://schemas.microsoft.com/office/drawing/2014/main" id="{C6A31726-1FAD-4BAC-A22E-878ECAADA317}"/>
              </a:ext>
            </a:extLst>
          </p:cNvPr>
          <p:cNvSpPr>
            <a:spLocks noGrp="1"/>
          </p:cNvSpPr>
          <p:nvPr>
            <p:ph idx="1"/>
          </p:nvPr>
        </p:nvSpPr>
        <p:spPr/>
        <p:txBody>
          <a:bodyPr/>
          <a:lstStyle/>
          <a:p>
            <a:r>
              <a:rPr lang="lt-LT" dirty="0"/>
              <a:t>Frezavimo proceso metu medžiaga nuo detalės pašalinama atliekant daug mažų pjūvių. Tai pasiekiama naudojant freza, turinčia daug pjovimo ašmenų, sukant freza dideliu greičiu ir lėtai judinant detalę link frezos. Dažniausiai naudojama visų šių trijų metodų kombinacija.</a:t>
            </a:r>
          </a:p>
          <a:p>
            <a:r>
              <a:rPr lang="lt-LT" dirty="0"/>
              <a:t>Frezos sukimosi, bei detalės judinimo greitis parenkamas kiekvienam atvejui atskirai, priklausant nuo frezos formos ir medžiagos iš kurios bus gaminama detalė.</a:t>
            </a:r>
            <a:endParaRPr lang="en-US" dirty="0"/>
          </a:p>
        </p:txBody>
      </p:sp>
    </p:spTree>
    <p:extLst>
      <p:ext uri="{BB962C8B-B14F-4D97-AF65-F5344CB8AC3E}">
        <p14:creationId xmlns:p14="http://schemas.microsoft.com/office/powerpoint/2010/main" val="3142012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E5074-8272-4A0C-ACE4-4D6FCC81758C}"/>
              </a:ext>
            </a:extLst>
          </p:cNvPr>
          <p:cNvSpPr>
            <a:spLocks noGrp="1"/>
          </p:cNvSpPr>
          <p:nvPr>
            <p:ph type="title"/>
          </p:nvPr>
        </p:nvSpPr>
        <p:spPr/>
        <p:txBody>
          <a:bodyPr/>
          <a:lstStyle/>
          <a:p>
            <a:r>
              <a:rPr lang="lt-LT" dirty="0"/>
              <a:t>Frezavimo tipai</a:t>
            </a:r>
            <a:endParaRPr lang="en-US" dirty="0"/>
          </a:p>
        </p:txBody>
      </p:sp>
      <p:sp>
        <p:nvSpPr>
          <p:cNvPr id="3" name="Content Placeholder 2">
            <a:extLst>
              <a:ext uri="{FF2B5EF4-FFF2-40B4-BE49-F238E27FC236}">
                <a16:creationId xmlns:a16="http://schemas.microsoft.com/office/drawing/2014/main" id="{0DE915D8-7B05-4A6F-AE1D-DE5F2A8AF692}"/>
              </a:ext>
            </a:extLst>
          </p:cNvPr>
          <p:cNvSpPr>
            <a:spLocks noGrp="1"/>
          </p:cNvSpPr>
          <p:nvPr>
            <p:ph idx="1"/>
          </p:nvPr>
        </p:nvSpPr>
        <p:spPr/>
        <p:txBody>
          <a:bodyPr/>
          <a:lstStyle/>
          <a:p>
            <a:r>
              <a:rPr lang="lt-LT" dirty="0"/>
              <a:t>Frezavimą, galima būtų skirstyti į du tipus:</a:t>
            </a:r>
          </a:p>
          <a:p>
            <a:pPr marL="457200" indent="-457200">
              <a:buFont typeface="+mj-lt"/>
              <a:buAutoNum type="arabicPeriod"/>
            </a:pPr>
            <a:r>
              <a:rPr lang="lt-LT" dirty="0"/>
              <a:t>Plokštumos frezavimas – pjovimo veiksmas vyksta frezos gale ir yra naudojamas lygioms plokštumoms ir įpjovoms lygiu dugnu gauti.</a:t>
            </a:r>
          </a:p>
          <a:p>
            <a:pPr marL="457200" indent="-457200">
              <a:buFont typeface="+mj-lt"/>
              <a:buAutoNum type="arabicPeriod"/>
            </a:pPr>
            <a:r>
              <a:rPr lang="lt-LT" dirty="0"/>
              <a:t>Periferinis frezavimas – pjovimo veiksmas pagrinde vyksta frezos šonuose ir yra naudojamas gilioms įpjovoms, sriegiams, krumpliaračių dantims gauti.</a:t>
            </a:r>
            <a:endParaRPr lang="en-US" dirty="0"/>
          </a:p>
        </p:txBody>
      </p:sp>
    </p:spTree>
    <p:extLst>
      <p:ext uri="{BB962C8B-B14F-4D97-AF65-F5344CB8AC3E}">
        <p14:creationId xmlns:p14="http://schemas.microsoft.com/office/powerpoint/2010/main" val="2308818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A7BB6971-6FB8-46EC-86A4-F3F72EA79EA5}"/>
              </a:ext>
            </a:extLst>
          </p:cNvPr>
          <p:cNvSpPr>
            <a:spLocks noGrp="1"/>
          </p:cNvSpPr>
          <p:nvPr>
            <p:ph type="title"/>
          </p:nvPr>
        </p:nvSpPr>
        <p:spPr/>
        <p:txBody>
          <a:bodyPr/>
          <a:lstStyle/>
          <a:p>
            <a:r>
              <a:rPr lang="lt-LT" dirty="0"/>
              <a:t>Frezavimo tipai</a:t>
            </a:r>
            <a:endParaRPr lang="en-US" dirty="0"/>
          </a:p>
        </p:txBody>
      </p:sp>
      <p:pic>
        <p:nvPicPr>
          <p:cNvPr id="14" name="Content Placeholder 13">
            <a:extLst>
              <a:ext uri="{FF2B5EF4-FFF2-40B4-BE49-F238E27FC236}">
                <a16:creationId xmlns:a16="http://schemas.microsoft.com/office/drawing/2014/main" id="{4E7822B2-208F-4307-A744-BDF31D48CF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43579" y="1846263"/>
            <a:ext cx="7248001" cy="4331813"/>
          </a:xfrm>
        </p:spPr>
      </p:pic>
    </p:spTree>
    <p:extLst>
      <p:ext uri="{BB962C8B-B14F-4D97-AF65-F5344CB8AC3E}">
        <p14:creationId xmlns:p14="http://schemas.microsoft.com/office/powerpoint/2010/main" val="468064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F3D50F-BAD7-406F-9F30-78FE0606D102}"/>
              </a:ext>
            </a:extLst>
          </p:cNvPr>
          <p:cNvSpPr>
            <a:spLocks noGrp="1"/>
          </p:cNvSpPr>
          <p:nvPr>
            <p:ph type="title"/>
          </p:nvPr>
        </p:nvSpPr>
        <p:spPr/>
        <p:txBody>
          <a:bodyPr/>
          <a:lstStyle/>
          <a:p>
            <a:r>
              <a:rPr lang="lt-LT" dirty="0"/>
              <a:t>Frezavimo mašinų tipai</a:t>
            </a:r>
            <a:endParaRPr lang="en-US" dirty="0"/>
          </a:p>
        </p:txBody>
      </p:sp>
      <p:sp>
        <p:nvSpPr>
          <p:cNvPr id="5" name="Text Placeholder 4">
            <a:extLst>
              <a:ext uri="{FF2B5EF4-FFF2-40B4-BE49-F238E27FC236}">
                <a16:creationId xmlns:a16="http://schemas.microsoft.com/office/drawing/2014/main" id="{6A6FD7A8-FD10-4108-9494-D1B1B282119F}"/>
              </a:ext>
            </a:extLst>
          </p:cNvPr>
          <p:cNvSpPr>
            <a:spLocks noGrp="1"/>
          </p:cNvSpPr>
          <p:nvPr>
            <p:ph type="body" idx="1"/>
          </p:nvPr>
        </p:nvSpPr>
        <p:spPr/>
        <p:txBody>
          <a:bodyPr/>
          <a:lstStyle/>
          <a:p>
            <a:r>
              <a:rPr lang="lt-LT" dirty="0" err="1"/>
              <a:t>Horizantalaus</a:t>
            </a:r>
            <a:endParaRPr lang="en-US" dirty="0"/>
          </a:p>
        </p:txBody>
      </p:sp>
      <p:pic>
        <p:nvPicPr>
          <p:cNvPr id="10" name="Content Placeholder 9">
            <a:extLst>
              <a:ext uri="{FF2B5EF4-FFF2-40B4-BE49-F238E27FC236}">
                <a16:creationId xmlns:a16="http://schemas.microsoft.com/office/drawing/2014/main" id="{7B74F668-886A-41E2-A70E-A31EBCE6586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315976" y="2418949"/>
            <a:ext cx="4719064" cy="3542114"/>
          </a:xfrm>
        </p:spPr>
      </p:pic>
      <p:sp>
        <p:nvSpPr>
          <p:cNvPr id="7" name="Text Placeholder 6">
            <a:extLst>
              <a:ext uri="{FF2B5EF4-FFF2-40B4-BE49-F238E27FC236}">
                <a16:creationId xmlns:a16="http://schemas.microsoft.com/office/drawing/2014/main" id="{8AEEA6ED-26F4-495B-A9E9-8B1127C9BB7E}"/>
              </a:ext>
            </a:extLst>
          </p:cNvPr>
          <p:cNvSpPr>
            <a:spLocks noGrp="1"/>
          </p:cNvSpPr>
          <p:nvPr>
            <p:ph type="body" sz="quarter" idx="3"/>
          </p:nvPr>
        </p:nvSpPr>
        <p:spPr/>
        <p:txBody>
          <a:bodyPr/>
          <a:lstStyle/>
          <a:p>
            <a:r>
              <a:rPr lang="lt-LT" dirty="0"/>
              <a:t>Vertikalaus</a:t>
            </a:r>
            <a:endParaRPr lang="en-US" dirty="0"/>
          </a:p>
        </p:txBody>
      </p:sp>
      <p:pic>
        <p:nvPicPr>
          <p:cNvPr id="12" name="Content Placeholder 11">
            <a:extLst>
              <a:ext uri="{FF2B5EF4-FFF2-40B4-BE49-F238E27FC236}">
                <a16:creationId xmlns:a16="http://schemas.microsoft.com/office/drawing/2014/main" id="{CB36DAB9-696D-4FD6-9605-5713194BF438}"/>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871078" y="2338309"/>
            <a:ext cx="3894332" cy="3622754"/>
          </a:xfrm>
        </p:spPr>
      </p:pic>
    </p:spTree>
    <p:extLst>
      <p:ext uri="{BB962C8B-B14F-4D97-AF65-F5344CB8AC3E}">
        <p14:creationId xmlns:p14="http://schemas.microsoft.com/office/powerpoint/2010/main" val="485560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E7F0BC-5C67-4DFB-84B3-3192FDCBCCB1}"/>
              </a:ext>
            </a:extLst>
          </p:cNvPr>
          <p:cNvSpPr>
            <a:spLocks noGrp="1"/>
          </p:cNvSpPr>
          <p:nvPr>
            <p:ph type="title"/>
          </p:nvPr>
        </p:nvSpPr>
        <p:spPr/>
        <p:txBody>
          <a:bodyPr/>
          <a:lstStyle/>
          <a:p>
            <a:endParaRPr lang="en-US"/>
          </a:p>
        </p:txBody>
      </p:sp>
      <p:pic>
        <p:nvPicPr>
          <p:cNvPr id="7" name="frezavimas">
            <a:hlinkClick r:id="" action="ppaction://media"/>
            <a:extLst>
              <a:ext uri="{FF2B5EF4-FFF2-40B4-BE49-F238E27FC236}">
                <a16:creationId xmlns:a16="http://schemas.microsoft.com/office/drawing/2014/main" id="{7E20425B-BF1F-4AA4-AE43-8BA9E0182E2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49939" y="216483"/>
            <a:ext cx="8353082" cy="6264190"/>
          </a:xfrm>
        </p:spPr>
      </p:pic>
    </p:spTree>
    <p:extLst>
      <p:ext uri="{BB962C8B-B14F-4D97-AF65-F5344CB8AC3E}">
        <p14:creationId xmlns:p14="http://schemas.microsoft.com/office/powerpoint/2010/main" val="2469505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74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185</TotalTime>
  <Words>483</Words>
  <Application>Microsoft Office PowerPoint</Application>
  <PresentationFormat>Widescreen</PresentationFormat>
  <Paragraphs>23</Paragraphs>
  <Slides>10</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Calibri</vt:lpstr>
      <vt:lpstr>Calibri Light</vt:lpstr>
      <vt:lpstr>Retrospect</vt:lpstr>
      <vt:lpstr>Frezavimas</vt:lpstr>
      <vt:lpstr>Kas yra frezavimas</vt:lpstr>
      <vt:lpstr>Kas yra freza</vt:lpstr>
      <vt:lpstr>Kam naudojamas frezavimas</vt:lpstr>
      <vt:lpstr>Frezavimo procesas</vt:lpstr>
      <vt:lpstr>Frezavimo tipai</vt:lpstr>
      <vt:lpstr>Frezavimo tipai</vt:lpstr>
      <vt:lpstr>Frezavimo mašinų tipai</vt:lpstr>
      <vt:lpstr>PowerPoint Presentation</vt:lpstr>
      <vt:lpstr>Šaltiniai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Frezavimas</dc:title>
  <dc:creator>Edgaras Jurevicius</dc:creator>
  <cp:lastModifiedBy>Edgaras Jurevicius</cp:lastModifiedBy>
  <cp:revision>13</cp:revision>
  <dcterms:created xsi:type="dcterms:W3CDTF">2022-12-12T19:54:12Z</dcterms:created>
  <dcterms:modified xsi:type="dcterms:W3CDTF">2022-12-13T14:17:31Z</dcterms:modified>
</cp:coreProperties>
</file>

<file path=docProps/thumbnail.jpeg>
</file>